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3" r:id="rId1"/>
  </p:sldMasterIdLst>
  <p:sldIdLst>
    <p:sldId id="256" r:id="rId2"/>
    <p:sldId id="258" r:id="rId3"/>
    <p:sldId id="261" r:id="rId4"/>
    <p:sldId id="263" r:id="rId5"/>
    <p:sldId id="268" r:id="rId6"/>
    <p:sldId id="269" r:id="rId7"/>
    <p:sldId id="270" r:id="rId8"/>
    <p:sldId id="267" r:id="rId9"/>
    <p:sldId id="271" r:id="rId10"/>
    <p:sldId id="27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1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2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73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582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9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1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64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05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0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3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21" y="803361"/>
            <a:ext cx="9131875" cy="292071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IMechE 2017 Challenge</a:t>
            </a:r>
            <a:br>
              <a:rPr lang="en-GB" b="1" dirty="0"/>
            </a:br>
            <a:r>
              <a:rPr lang="en-GB" b="1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6593" y="4358383"/>
            <a:ext cx="8637072" cy="2042418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Lucas Wetzel</a:t>
            </a:r>
          </a:p>
          <a:p>
            <a:pPr algn="r"/>
            <a:r>
              <a:rPr lang="en-GB" dirty="0"/>
              <a:t>Andrew Udoh</a:t>
            </a:r>
          </a:p>
          <a:p>
            <a:pPr algn="r"/>
            <a:r>
              <a:rPr lang="en-GB" dirty="0"/>
              <a:t>Marlon gwira</a:t>
            </a:r>
          </a:p>
        </p:txBody>
      </p:sp>
      <p:pic>
        <p:nvPicPr>
          <p:cNvPr id="1026" name="Picture 2" descr="Image result for imech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17" y="-483716"/>
            <a:ext cx="3019349" cy="226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iddlesex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665" y="47952"/>
            <a:ext cx="989733" cy="120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3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       Costs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3539" y="2026509"/>
            <a:ext cx="3805881" cy="35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1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156965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Thanks for listening </a:t>
            </a:r>
            <a:br>
              <a:rPr lang="en-GB" sz="6600" dirty="0"/>
            </a:br>
            <a:br>
              <a:rPr lang="en-GB" sz="6600" dirty="0"/>
            </a:br>
            <a:r>
              <a:rPr lang="en-GB" sz="6600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265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68" y="1911996"/>
            <a:ext cx="6071524" cy="4192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Challenge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2810934"/>
            <a:ext cx="4456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challenge was, the device starts on the first target then moves to the wall then back to the first target. The device then stops for 5 to 10 seconds, then it moves to the second target, which the distance is given on the day. </a:t>
            </a:r>
          </a:p>
        </p:txBody>
      </p:sp>
    </p:spTree>
    <p:extLst>
      <p:ext uri="{BB962C8B-B14F-4D97-AF65-F5344CB8AC3E}">
        <p14:creationId xmlns:p14="http://schemas.microsoft.com/office/powerpoint/2010/main" val="424464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846" y="527520"/>
            <a:ext cx="9291215" cy="1049235"/>
          </a:xfrm>
        </p:spPr>
        <p:txBody>
          <a:bodyPr/>
          <a:lstStyle/>
          <a:p>
            <a:r>
              <a:rPr lang="en-GB" dirty="0"/>
              <a:t>Prototypes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7359" y="3692912"/>
            <a:ext cx="2218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 specifications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788" t="20882" r="28502" b="23692"/>
          <a:stretch/>
        </p:blipFill>
        <p:spPr>
          <a:xfrm rot="16200000">
            <a:off x="1912172" y="988740"/>
            <a:ext cx="1930846" cy="34774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2335" y="3692912"/>
            <a:ext cx="246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Wheels were wobbly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Didn’t work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3458" r="18542" b="42837"/>
          <a:stretch/>
        </p:blipFill>
        <p:spPr>
          <a:xfrm>
            <a:off x="6999313" y="1853754"/>
            <a:ext cx="2576487" cy="18431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99313" y="3692912"/>
            <a:ext cx="1953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Unique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Complex circuitry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2802" y="3692912"/>
            <a:ext cx="2410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Couldn't achieve a straight line  </a:t>
            </a:r>
          </a:p>
        </p:txBody>
      </p:sp>
    </p:spTree>
    <p:extLst>
      <p:ext uri="{BB962C8B-B14F-4D97-AF65-F5344CB8AC3E}">
        <p14:creationId xmlns:p14="http://schemas.microsoft.com/office/powerpoint/2010/main" val="425547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Design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5" y="1980276"/>
            <a:ext cx="4189479" cy="31440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126" y="1980276"/>
            <a:ext cx="4189479" cy="3144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46320" y="1980276"/>
            <a:ext cx="24855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Arduino with a LCD display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1x DC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1x H-Bridge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1x Battery pack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1x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1x Bump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1x Encoder counter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4x Self made wooden wheels with rubber tires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89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45280"/>
            <a:ext cx="9291215" cy="1049235"/>
          </a:xfrm>
        </p:spPr>
        <p:txBody>
          <a:bodyPr/>
          <a:lstStyle/>
          <a:p>
            <a:r>
              <a:rPr lang="en-GB" dirty="0"/>
              <a:t>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199" y="1892595"/>
            <a:ext cx="5139120" cy="438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1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91" y="638981"/>
            <a:ext cx="11411331" cy="50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9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17" y="523702"/>
            <a:ext cx="5135674" cy="5723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91" y="523702"/>
            <a:ext cx="6241935" cy="581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4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53589" y="60088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23738" y="372258"/>
            <a:ext cx="9291215" cy="1049235"/>
          </a:xfrm>
        </p:spPr>
        <p:txBody>
          <a:bodyPr/>
          <a:lstStyle/>
          <a:p>
            <a:r>
              <a:rPr lang="en-GB" dirty="0"/>
              <a:t>Live Demo</a:t>
            </a:r>
          </a:p>
        </p:txBody>
      </p:sp>
      <p:pic>
        <p:nvPicPr>
          <p:cNvPr id="2" name="WhatsApp Video 2017-04-07 at 18.16.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5098" y="1754372"/>
            <a:ext cx="5550195" cy="45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Improvement on team work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Better time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 more stable motor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Better care on aligning bearings and gears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Better material management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09833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468</TotalTime>
  <Words>151</Words>
  <Application>Microsoft Office PowerPoint</Application>
  <PresentationFormat>Widescreen</PresentationFormat>
  <Paragraphs>38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Retrospect</vt:lpstr>
      <vt:lpstr>IMechE 2017 Challenge  </vt:lpstr>
      <vt:lpstr>The Challenge</vt:lpstr>
      <vt:lpstr>Prototypes</vt:lpstr>
      <vt:lpstr>Final Design</vt:lpstr>
      <vt:lpstr>Code</vt:lpstr>
      <vt:lpstr>PowerPoint Presentation</vt:lpstr>
      <vt:lpstr>PowerPoint Presentation</vt:lpstr>
      <vt:lpstr>Live Demo</vt:lpstr>
      <vt:lpstr>Future developments</vt:lpstr>
      <vt:lpstr>                                 Costs</vt:lpstr>
      <vt:lpstr>Thanks for listening   Do you have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Imeche</dc:title>
  <dc:creator>Lucas Wetzel</dc:creator>
  <cp:lastModifiedBy>Marlon Gwira</cp:lastModifiedBy>
  <cp:revision>32</cp:revision>
  <dcterms:created xsi:type="dcterms:W3CDTF">2017-04-06T00:49:25Z</dcterms:created>
  <dcterms:modified xsi:type="dcterms:W3CDTF">2017-04-07T17:19:59Z</dcterms:modified>
</cp:coreProperties>
</file>